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8665" y="4671848"/>
            <a:ext cx="7817267" cy="2578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25570" y="-38415"/>
            <a:ext cx="2798560" cy="10466267"/>
            <a:chOff x="15525570" y="-38415"/>
            <a:chExt cx="2798560" cy="104662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5570" y="-38415"/>
              <a:ext cx="2798560" cy="10466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98550" y="3986916"/>
            <a:ext cx="3066384" cy="830479"/>
            <a:chOff x="3998550" y="3986916"/>
            <a:chExt cx="3066384" cy="8304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8550" y="3986916"/>
              <a:ext cx="3066384" cy="8304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3837038" y="4471587"/>
            <a:ext cx="6058581" cy="7437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7619" y="1276591"/>
            <a:ext cx="10255077" cy="8935959"/>
            <a:chOff x="4147619" y="1276591"/>
            <a:chExt cx="10255077" cy="8935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7619" y="1276591"/>
              <a:ext cx="10255077" cy="8935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76357" y="2500400"/>
            <a:ext cx="945131" cy="614598"/>
            <a:chOff x="5076357" y="2500400"/>
            <a:chExt cx="945131" cy="614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6357" y="2500400"/>
              <a:ext cx="945131" cy="614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1970" y="7854976"/>
            <a:ext cx="1704762" cy="614598"/>
            <a:chOff x="6881970" y="7854976"/>
            <a:chExt cx="1704762" cy="614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1970" y="7854976"/>
              <a:ext cx="1704762" cy="6145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77100" y="2836270"/>
            <a:ext cx="2876299" cy="1316823"/>
            <a:chOff x="11177100" y="2836270"/>
            <a:chExt cx="2876299" cy="13168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7100" y="2836270"/>
              <a:ext cx="2876299" cy="13168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6127" y="3494682"/>
            <a:ext cx="8140605" cy="3724148"/>
            <a:chOff x="446127" y="3494682"/>
            <a:chExt cx="8140605" cy="3724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27" y="3494682"/>
              <a:ext cx="8140605" cy="3724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93889" y="3236321"/>
            <a:ext cx="838472" cy="423514"/>
            <a:chOff x="4893889" y="3236321"/>
            <a:chExt cx="838472" cy="4235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893889" y="3236321"/>
              <a:ext cx="838472" cy="4235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09524" y="4392793"/>
            <a:ext cx="6037306" cy="6924366"/>
            <a:chOff x="9809524" y="4392793"/>
            <a:chExt cx="6037306" cy="69243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0871" y="930610"/>
              <a:ext cx="12074611" cy="1384873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9524" y="4392793"/>
              <a:ext cx="6037306" cy="6924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4097" y="7950518"/>
            <a:ext cx="1924106" cy="423514"/>
            <a:chOff x="8514097" y="7950518"/>
            <a:chExt cx="1924106" cy="4235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8514097" y="7950518"/>
              <a:ext cx="1924106" cy="4235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3440" y="-46105"/>
            <a:ext cx="10401086" cy="197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8106" y="1600720"/>
            <a:ext cx="6171429" cy="5790812"/>
            <a:chOff x="558106" y="1600720"/>
            <a:chExt cx="6171429" cy="57908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106" y="1600720"/>
              <a:ext cx="6171429" cy="5790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85541" y="6464892"/>
            <a:ext cx="2884724" cy="773795"/>
            <a:chOff x="3285541" y="6464892"/>
            <a:chExt cx="2884724" cy="7737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5541" y="6464892"/>
              <a:ext cx="2884724" cy="7737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2478" y="1276591"/>
            <a:ext cx="8601846" cy="3295726"/>
            <a:chOff x="7622478" y="1276591"/>
            <a:chExt cx="8601846" cy="32957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2478" y="1276591"/>
              <a:ext cx="8601846" cy="32957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22478" y="4724698"/>
            <a:ext cx="8511148" cy="2997335"/>
            <a:chOff x="7622478" y="4724698"/>
            <a:chExt cx="8511148" cy="29973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2478" y="4724698"/>
              <a:ext cx="8511148" cy="29973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1264" y="4724698"/>
            <a:ext cx="1727892" cy="773795"/>
            <a:chOff x="14691264" y="4724698"/>
            <a:chExt cx="1727892" cy="7737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91264" y="4724698"/>
              <a:ext cx="1727892" cy="7737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91264" y="1276591"/>
            <a:ext cx="1727892" cy="773795"/>
            <a:chOff x="14691264" y="1276591"/>
            <a:chExt cx="1727892" cy="7737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91264" y="1276591"/>
              <a:ext cx="1727892" cy="7737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3440" y="-46105"/>
            <a:ext cx="6330714" cy="19788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0466" y="8165756"/>
            <a:ext cx="14289162" cy="10659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3441" y="357552"/>
            <a:ext cx="8162833" cy="9570609"/>
            <a:chOff x="7333441" y="357552"/>
            <a:chExt cx="8162833" cy="9570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3441" y="357552"/>
              <a:ext cx="8162833" cy="95706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2489" y="571699"/>
            <a:ext cx="1219048" cy="4647348"/>
            <a:chOff x="8552489" y="571699"/>
            <a:chExt cx="1219048" cy="46473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2489" y="571699"/>
              <a:ext cx="1219048" cy="4647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52953" y="9257413"/>
            <a:ext cx="1757607" cy="670748"/>
            <a:chOff x="13852953" y="9257413"/>
            <a:chExt cx="1757607" cy="670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2953" y="9257413"/>
              <a:ext cx="1757607" cy="670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95346" y="5142857"/>
            <a:ext cx="2761905" cy="569143"/>
            <a:chOff x="10495346" y="5142857"/>
            <a:chExt cx="2761905" cy="569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5346" y="5142857"/>
              <a:ext cx="2761905" cy="569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23918" y="4528867"/>
            <a:ext cx="4666667" cy="423514"/>
            <a:chOff x="3923918" y="4528867"/>
            <a:chExt cx="4666667" cy="4235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3918" y="4528867"/>
              <a:ext cx="4666667" cy="4235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5822" y="5219048"/>
            <a:ext cx="6676190" cy="423514"/>
            <a:chOff x="3885822" y="5219048"/>
            <a:chExt cx="6676190" cy="4235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5822" y="5219048"/>
              <a:ext cx="6676190" cy="4235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23918" y="6569143"/>
            <a:ext cx="8231416" cy="423514"/>
            <a:chOff x="5823918" y="6569143"/>
            <a:chExt cx="8231416" cy="4235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3918" y="6569143"/>
              <a:ext cx="8231416" cy="4235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53356" y="8007633"/>
            <a:ext cx="2553955" cy="100000"/>
            <a:chOff x="12753356" y="8007633"/>
            <a:chExt cx="2553955" cy="10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60000">
              <a:off x="12753356" y="8007633"/>
              <a:ext cx="2553955" cy="1000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2184" y="625216"/>
            <a:ext cx="5962152" cy="19788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2289" y="1782112"/>
            <a:ext cx="3707314" cy="10659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1460" y="2975714"/>
            <a:ext cx="5541971" cy="45295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832" y="1438388"/>
            <a:ext cx="15527608" cy="8426245"/>
            <a:chOff x="825832" y="1438388"/>
            <a:chExt cx="15527608" cy="8426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32" y="1438388"/>
              <a:ext cx="15527608" cy="8426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641" y="4659520"/>
            <a:ext cx="2152381" cy="616670"/>
            <a:chOff x="749641" y="4659520"/>
            <a:chExt cx="2152381" cy="6166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641" y="4659520"/>
              <a:ext cx="2152381" cy="6166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2022" y="8089606"/>
            <a:ext cx="14546656" cy="944491"/>
            <a:chOff x="1902022" y="8089606"/>
            <a:chExt cx="14546656" cy="944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2022" y="8089606"/>
              <a:ext cx="14546656" cy="944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13446" y="3166659"/>
            <a:ext cx="2152381" cy="4484851"/>
            <a:chOff x="8513446" y="3166659"/>
            <a:chExt cx="2152381" cy="44848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3446" y="3166659"/>
              <a:ext cx="2152381" cy="4484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6308" y="1956241"/>
            <a:ext cx="6171429" cy="2420837"/>
            <a:chOff x="1216308" y="1956241"/>
            <a:chExt cx="6171429" cy="24208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9406" y="745822"/>
              <a:ext cx="12342857" cy="484167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308" y="1956241"/>
              <a:ext cx="6171429" cy="24208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18208" y="4659520"/>
            <a:ext cx="4582058" cy="1351120"/>
            <a:chOff x="11218208" y="4659520"/>
            <a:chExt cx="4582058" cy="13511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7179" y="3983960"/>
              <a:ext cx="9164115" cy="270223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18208" y="4659520"/>
              <a:ext cx="4582058" cy="13511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89636" y="4447763"/>
            <a:ext cx="1315234" cy="423514"/>
            <a:chOff x="10589636" y="4447763"/>
            <a:chExt cx="1315234" cy="4235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0589636" y="4447763"/>
              <a:ext cx="1315234" cy="4235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45361" y="3979049"/>
            <a:ext cx="1032666" cy="423514"/>
            <a:chOff x="1945361" y="3979049"/>
            <a:chExt cx="1032666" cy="4235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945361" y="3979049"/>
              <a:ext cx="1032666" cy="4235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7889" y="-74784"/>
            <a:ext cx="5962152" cy="19788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10900" y="-106257"/>
            <a:ext cx="10251638" cy="34808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02022" y="1300293"/>
            <a:ext cx="6171429" cy="4127023"/>
            <a:chOff x="7702022" y="1300293"/>
            <a:chExt cx="6171429" cy="4127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2022" y="1300293"/>
              <a:ext cx="6171429" cy="41270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4880" y="2587643"/>
            <a:ext cx="6171429" cy="3958047"/>
            <a:chOff x="1244880" y="2587643"/>
            <a:chExt cx="6171429" cy="39580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4880" y="2587643"/>
              <a:ext cx="6171429" cy="3958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57251" y="4835440"/>
            <a:ext cx="714286" cy="845512"/>
            <a:chOff x="4657251" y="4835440"/>
            <a:chExt cx="714286" cy="845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7251" y="4835440"/>
              <a:ext cx="714286" cy="8455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71429" y="3138366"/>
            <a:ext cx="2635356" cy="714861"/>
            <a:chOff x="9171429" y="3138366"/>
            <a:chExt cx="2635356" cy="714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1429" y="3138366"/>
              <a:ext cx="2635356" cy="714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3441" y="4835440"/>
            <a:ext cx="714286" cy="845512"/>
            <a:chOff x="5333441" y="4835440"/>
            <a:chExt cx="714286" cy="8455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3441" y="4835440"/>
              <a:ext cx="714286" cy="845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71429" y="4268773"/>
            <a:ext cx="2673451" cy="674354"/>
            <a:chOff x="9171429" y="4268773"/>
            <a:chExt cx="2673451" cy="674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1429" y="4268773"/>
              <a:ext cx="2673451" cy="67435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2660" y="244264"/>
            <a:ext cx="4913467" cy="19788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2847" y="6900737"/>
            <a:ext cx="14046029" cy="22976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2437" y="1851390"/>
            <a:ext cx="5143057" cy="6148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53492" y="3167899"/>
            <a:ext cx="9488668" cy="6819980"/>
            <a:chOff x="3053492" y="3167899"/>
            <a:chExt cx="9488668" cy="6819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3492" y="3167899"/>
              <a:ext cx="9488668" cy="6819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91587" y="5400400"/>
            <a:ext cx="1609524" cy="845512"/>
            <a:chOff x="4591587" y="5400400"/>
            <a:chExt cx="1609524" cy="8455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1587" y="5400400"/>
              <a:ext cx="1609524" cy="8455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5776" y="3545364"/>
            <a:ext cx="2396384" cy="979116"/>
            <a:chOff x="10145776" y="3545364"/>
            <a:chExt cx="2396384" cy="979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5776" y="3545364"/>
              <a:ext cx="2396384" cy="979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4021" y="992034"/>
            <a:ext cx="11020520" cy="2042531"/>
            <a:chOff x="474021" y="992034"/>
            <a:chExt cx="11020520" cy="20425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021" y="992034"/>
              <a:ext cx="11020520" cy="20425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08308" y="1477343"/>
            <a:ext cx="3977838" cy="983451"/>
            <a:chOff x="10908308" y="1477343"/>
            <a:chExt cx="3977838" cy="9834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8308" y="1477343"/>
              <a:ext cx="3977838" cy="98345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8879" y="7060994"/>
            <a:ext cx="15010400" cy="10659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7309" y="-303648"/>
            <a:ext cx="4932733" cy="19788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43590" y="2318399"/>
            <a:ext cx="9399200" cy="10659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6602" y="847372"/>
            <a:ext cx="11216486" cy="1233972"/>
            <a:chOff x="1846602" y="847372"/>
            <a:chExt cx="11216486" cy="1233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6602" y="847372"/>
              <a:ext cx="11216486" cy="12339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79397" y="1209794"/>
            <a:ext cx="1045811" cy="482704"/>
            <a:chOff x="12279397" y="1209794"/>
            <a:chExt cx="1045811" cy="4827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79397" y="1209794"/>
              <a:ext cx="1045811" cy="4827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4404" y="1203958"/>
            <a:ext cx="1916060" cy="482704"/>
            <a:chOff x="2454404" y="1203958"/>
            <a:chExt cx="1916060" cy="4827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4404" y="1203958"/>
              <a:ext cx="1916060" cy="4827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67564" y="4080616"/>
            <a:ext cx="8548383" cy="6111237"/>
            <a:chOff x="9467564" y="4080616"/>
            <a:chExt cx="8548383" cy="61112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7564" y="4080616"/>
              <a:ext cx="8548383" cy="61112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992" y="7136234"/>
            <a:ext cx="10777848" cy="515396"/>
            <a:chOff x="438992" y="7136234"/>
            <a:chExt cx="10777848" cy="5153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949932" y="6878536"/>
              <a:ext cx="21555697" cy="103079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992" y="7136234"/>
              <a:ext cx="10777848" cy="5153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4002" y="2132764"/>
            <a:ext cx="10247524" cy="22976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1154" y="4194817"/>
            <a:ext cx="9318429" cy="29064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1154" y="7985210"/>
            <a:ext cx="8101419" cy="10659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88597" y="2074221"/>
            <a:ext cx="4951781" cy="197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905" y="1333604"/>
            <a:ext cx="9782524" cy="8209530"/>
            <a:chOff x="361905" y="1333604"/>
            <a:chExt cx="9782524" cy="8209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05" y="1333604"/>
              <a:ext cx="9782524" cy="82095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6732" y="5533607"/>
            <a:ext cx="14120156" cy="1196623"/>
            <a:chOff x="2836732" y="5533607"/>
            <a:chExt cx="14120156" cy="1196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223346" y="4935295"/>
              <a:ext cx="28240312" cy="239324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6732" y="5533607"/>
              <a:ext cx="14120156" cy="1196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92134" y="1333604"/>
            <a:ext cx="931675" cy="571429"/>
            <a:chOff x="8192134" y="1333604"/>
            <a:chExt cx="931675" cy="5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134" y="1333604"/>
              <a:ext cx="931675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2444" y="5619321"/>
            <a:ext cx="3655485" cy="571429"/>
            <a:chOff x="3102444" y="5619321"/>
            <a:chExt cx="3655485" cy="5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2444" y="5619321"/>
              <a:ext cx="3655485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2091" y="4578990"/>
            <a:ext cx="2114286" cy="423514"/>
            <a:chOff x="3892091" y="4578990"/>
            <a:chExt cx="2114286" cy="4235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892091" y="4578990"/>
              <a:ext cx="2114286" cy="4235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83432" y="3758981"/>
            <a:ext cx="5931650" cy="100000"/>
            <a:chOff x="4983432" y="3758981"/>
            <a:chExt cx="5931650" cy="10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4983432" y="3758981"/>
              <a:ext cx="5931650" cy="10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71537" y="2982745"/>
            <a:ext cx="3924497" cy="423514"/>
            <a:chOff x="6971537" y="2982745"/>
            <a:chExt cx="3924497" cy="4235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1537" y="2982745"/>
              <a:ext cx="3924497" cy="4235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29289" y="1921787"/>
            <a:ext cx="819271" cy="423514"/>
            <a:chOff x="8229289" y="1921787"/>
            <a:chExt cx="819271" cy="4235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229289" y="1921787"/>
              <a:ext cx="819271" cy="4235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57972" y="2443179"/>
            <a:ext cx="2275829" cy="100000"/>
            <a:chOff x="8657972" y="2443179"/>
            <a:chExt cx="2275829" cy="1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57972" y="2443179"/>
              <a:ext cx="2275829" cy="100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29367" y="6920707"/>
            <a:ext cx="7471429" cy="3069526"/>
            <a:chOff x="7829367" y="6920707"/>
            <a:chExt cx="7471429" cy="30695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93653" y="5385944"/>
              <a:ext cx="14942857" cy="613905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9367" y="6920707"/>
              <a:ext cx="7471429" cy="30695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11438" y="9257420"/>
            <a:ext cx="1612480" cy="571429"/>
            <a:chOff x="11911438" y="9257420"/>
            <a:chExt cx="1612480" cy="5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1438" y="9257420"/>
              <a:ext cx="1612480" cy="57142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3982" y="10909"/>
            <a:ext cx="12011981" cy="19788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68196" y="2136118"/>
            <a:ext cx="7339400" cy="22976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138" y="1316971"/>
            <a:ext cx="16800647" cy="1774148"/>
            <a:chOff x="285138" y="1316971"/>
            <a:chExt cx="16800647" cy="1774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138" y="1316971"/>
              <a:ext cx="16800647" cy="1774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85202" y="2279433"/>
            <a:ext cx="876811" cy="935496"/>
            <a:chOff x="2485202" y="2279433"/>
            <a:chExt cx="876811" cy="9354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5202" y="2279433"/>
              <a:ext cx="876811" cy="9354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37" y="3253024"/>
            <a:ext cx="7104762" cy="7038095"/>
            <a:chOff x="475937" y="3253024"/>
            <a:chExt cx="7104762" cy="70380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75937" y="3253024"/>
              <a:ext cx="7103194" cy="7032691"/>
              <a:chOff x="475937" y="3253024"/>
              <a:chExt cx="7103194" cy="703269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5937" y="3253024"/>
                <a:ext cx="7103194" cy="703269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4753" y="4346549"/>
              <a:ext cx="1147192" cy="2133060"/>
              <a:chOff x="1724753" y="4346549"/>
              <a:chExt cx="1147192" cy="21330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4753" y="4346549"/>
                <a:ext cx="1147192" cy="213306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608960" y="9600271"/>
            <a:ext cx="1552604" cy="666396"/>
            <a:chOff x="4608960" y="9600271"/>
            <a:chExt cx="1552604" cy="6663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8960" y="9600271"/>
              <a:ext cx="1552604" cy="66639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4319" y="5168343"/>
            <a:ext cx="5750886" cy="16747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93359" y="108561"/>
            <a:ext cx="4951781" cy="197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3057869" cy="10646819"/>
            <a:chOff x="-186315" y="-97878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04117" y="6160864"/>
            <a:ext cx="1877481" cy="2175493"/>
            <a:chOff x="8204117" y="6160864"/>
            <a:chExt cx="1877481" cy="2175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4117" y="6160864"/>
              <a:ext cx="1877481" cy="21754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3253" y="967177"/>
            <a:ext cx="4223457" cy="1854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75582" y="2620894"/>
            <a:ext cx="10084733" cy="30271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6261" y="2033976"/>
            <a:ext cx="9212773" cy="8232691"/>
            <a:chOff x="276261" y="2033976"/>
            <a:chExt cx="9212773" cy="82326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261" y="2033976"/>
              <a:ext cx="9212773" cy="82326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6261" y="259828"/>
            <a:ext cx="16800647" cy="1774148"/>
            <a:chOff x="276261" y="259828"/>
            <a:chExt cx="16800647" cy="1774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261" y="259828"/>
              <a:ext cx="16800647" cy="1774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2515" y="1260385"/>
            <a:ext cx="876811" cy="935496"/>
            <a:chOff x="1752515" y="1260385"/>
            <a:chExt cx="876811" cy="9354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515" y="1260385"/>
              <a:ext cx="876811" cy="935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42453" y="9821414"/>
            <a:ext cx="1081750" cy="464300"/>
            <a:chOff x="7442453" y="9821414"/>
            <a:chExt cx="1081750" cy="4643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2453" y="9821414"/>
              <a:ext cx="1081750" cy="4643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5155" y="5447619"/>
            <a:ext cx="2542572" cy="423514"/>
            <a:chOff x="8505155" y="5447619"/>
            <a:chExt cx="2542572" cy="4235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5155" y="5447619"/>
              <a:ext cx="2542572" cy="4235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73693" y="9394077"/>
            <a:ext cx="819271" cy="423514"/>
            <a:chOff x="7573693" y="9394077"/>
            <a:chExt cx="819271" cy="4235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573693" y="9394077"/>
              <a:ext cx="819271" cy="4235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48653" y="9196198"/>
            <a:ext cx="1828137" cy="100000"/>
            <a:chOff x="7948653" y="9196198"/>
            <a:chExt cx="1828137" cy="10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948653" y="9196198"/>
              <a:ext cx="1828137" cy="1000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0365" y="5218393"/>
            <a:ext cx="7006019" cy="10659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93359" y="-5725"/>
            <a:ext cx="5962190" cy="19788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9079" y="8840929"/>
            <a:ext cx="7644067" cy="10659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8188" y="4643277"/>
            <a:ext cx="6137943" cy="2410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25570" y="-38415"/>
            <a:ext cx="2798560" cy="10466267"/>
            <a:chOff x="15525570" y="-38415"/>
            <a:chExt cx="2798560" cy="104662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5570" y="-38415"/>
              <a:ext cx="2798560" cy="104662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3837038" y="4471587"/>
            <a:ext cx="6058581" cy="7437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44895" y="0"/>
            <a:ext cx="3057869" cy="10646819"/>
            <a:chOff x="17044895" y="0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44895" y="0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3520" y="2318444"/>
            <a:ext cx="6171429" cy="3381605"/>
            <a:chOff x="593520" y="2318444"/>
            <a:chExt cx="6171429" cy="33816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520" y="2318444"/>
              <a:ext cx="6171429" cy="3381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2638" y="3325376"/>
            <a:ext cx="4903896" cy="6171429"/>
            <a:chOff x="6212638" y="3325376"/>
            <a:chExt cx="490389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638" y="3325376"/>
              <a:ext cx="490389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7297" y="2318444"/>
            <a:ext cx="2354257" cy="762362"/>
            <a:chOff x="517297" y="2318444"/>
            <a:chExt cx="2354257" cy="762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297" y="2318444"/>
              <a:ext cx="2354257" cy="762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2638" y="3246885"/>
            <a:ext cx="4903896" cy="762362"/>
            <a:chOff x="6212638" y="3246885"/>
            <a:chExt cx="4903896" cy="762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2638" y="3246885"/>
              <a:ext cx="4903896" cy="762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45978" y="3397858"/>
            <a:ext cx="6171429" cy="3457143"/>
            <a:chOff x="11345978" y="3397858"/>
            <a:chExt cx="6171429" cy="3457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345978" y="3397858"/>
              <a:ext cx="6171429" cy="3451582"/>
              <a:chOff x="11345978" y="3397858"/>
              <a:chExt cx="6171429" cy="345158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345978" y="3397858"/>
                <a:ext cx="6171429" cy="345158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708136" y="4791393"/>
              <a:ext cx="1423848" cy="262993"/>
              <a:chOff x="15708136" y="4791393"/>
              <a:chExt cx="1423848" cy="26299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08136" y="4791393"/>
                <a:ext cx="1423848" cy="26299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165775" y="5546387"/>
            <a:ext cx="3148028" cy="762362"/>
            <a:chOff x="14165775" y="5546387"/>
            <a:chExt cx="3148028" cy="7623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65775" y="5546387"/>
              <a:ext cx="3148028" cy="76236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56470" y="822880"/>
            <a:ext cx="7551086" cy="19788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6528" y="2147663"/>
            <a:ext cx="9631686" cy="1111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3057869" cy="10646819"/>
            <a:chOff x="-186315" y="-97878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3284" y="993013"/>
            <a:ext cx="16451136" cy="8811640"/>
            <a:chOff x="553284" y="993013"/>
            <a:chExt cx="16451136" cy="8811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284" y="993013"/>
              <a:ext cx="16451136" cy="8811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294" y="665176"/>
            <a:ext cx="1446069" cy="376895"/>
            <a:chOff x="840294" y="665176"/>
            <a:chExt cx="1446069" cy="3768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00000">
              <a:off x="117259" y="476729"/>
              <a:ext cx="2892138" cy="75379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00000">
              <a:off x="840294" y="665176"/>
              <a:ext cx="1446069" cy="3768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2662" y="200016"/>
            <a:ext cx="3233295" cy="10659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1216" y="2700941"/>
            <a:ext cx="6874952" cy="10659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0294" y="5795890"/>
            <a:ext cx="1446069" cy="376895"/>
            <a:chOff x="840294" y="5795890"/>
            <a:chExt cx="1446069" cy="3768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600000">
              <a:off x="117259" y="5607442"/>
              <a:ext cx="2892138" cy="75379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600000">
              <a:off x="840294" y="5795890"/>
              <a:ext cx="1446069" cy="376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73062" y="-174681"/>
            <a:ext cx="7736724" cy="19788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9242" y="2453378"/>
            <a:ext cx="2260712" cy="376895"/>
            <a:chOff x="769242" y="2453378"/>
            <a:chExt cx="2260712" cy="376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361114" y="2264931"/>
              <a:ext cx="4521425" cy="75379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69242" y="2453378"/>
              <a:ext cx="2260712" cy="3768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38783" y="973805"/>
            <a:ext cx="3161937" cy="762362"/>
            <a:chOff x="2638783" y="973805"/>
            <a:chExt cx="3161937" cy="762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8783" y="973805"/>
              <a:ext cx="3161937" cy="7623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56634" y="1986958"/>
            <a:ext cx="1069730" cy="423514"/>
            <a:chOff x="4056634" y="1986958"/>
            <a:chExt cx="1069730" cy="4235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4056634" y="1986958"/>
              <a:ext cx="1069730" cy="4235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11428" y="853624"/>
            <a:ext cx="1330912" cy="1345092"/>
            <a:chOff x="15811428" y="853624"/>
            <a:chExt cx="1330912" cy="13450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11428" y="853624"/>
              <a:ext cx="1330912" cy="13450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74867" y="2395303"/>
            <a:ext cx="1069730" cy="423514"/>
            <a:chOff x="15574867" y="2395303"/>
            <a:chExt cx="1069730" cy="4235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5574867" y="2395303"/>
              <a:ext cx="1069730" cy="4235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0858" y="6538927"/>
            <a:ext cx="2509400" cy="10659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5466" y="3587334"/>
            <a:ext cx="2387857" cy="10157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93334" y="2976125"/>
            <a:ext cx="6239648" cy="10659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6617" y="8333928"/>
            <a:ext cx="2926257" cy="10659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3230" y="566143"/>
            <a:ext cx="6171429" cy="2273684"/>
            <a:chOff x="1493230" y="566143"/>
            <a:chExt cx="6171429" cy="22736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230" y="566143"/>
              <a:ext cx="6171429" cy="22736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8245" y="4648733"/>
            <a:ext cx="8481733" cy="19788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6055" y="6323771"/>
            <a:ext cx="8181676" cy="17503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8422" y="3377564"/>
            <a:ext cx="2275343" cy="1370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51323" y="2788470"/>
            <a:ext cx="1069730" cy="423514"/>
            <a:chOff x="2251323" y="2788470"/>
            <a:chExt cx="1069730" cy="423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251323" y="2788470"/>
              <a:ext cx="1069730" cy="4235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88554" y="3360099"/>
            <a:ext cx="2587038" cy="12845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25741" y="2788470"/>
            <a:ext cx="1069730" cy="423514"/>
            <a:chOff x="4225741" y="2788470"/>
            <a:chExt cx="1069730" cy="4235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225741" y="2788470"/>
              <a:ext cx="1069730" cy="4235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2688" y="3360099"/>
            <a:ext cx="1707248" cy="12845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11780" y="2788470"/>
            <a:ext cx="1069730" cy="423514"/>
            <a:chOff x="6111780" y="2788470"/>
            <a:chExt cx="1069730" cy="423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6111780" y="2788470"/>
              <a:ext cx="1069730" cy="4235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662" y="1017316"/>
            <a:ext cx="6171429" cy="5238095"/>
            <a:chOff x="737662" y="1017316"/>
            <a:chExt cx="6171429" cy="5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662" y="1017316"/>
              <a:ext cx="6171429" cy="5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870" y="1692641"/>
            <a:ext cx="2240742" cy="845189"/>
            <a:chOff x="529870" y="1692641"/>
            <a:chExt cx="2240742" cy="8451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870" y="1692641"/>
              <a:ext cx="2240742" cy="8451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1523" y="145455"/>
            <a:ext cx="5270165" cy="9994805"/>
            <a:chOff x="3041523" y="145455"/>
            <a:chExt cx="5270165" cy="99948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1523" y="145455"/>
              <a:ext cx="5270165" cy="99948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4104" y="1212935"/>
            <a:ext cx="8899286" cy="8022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1472" y="503030"/>
            <a:ext cx="7058083" cy="9306213"/>
            <a:chOff x="2261472" y="503030"/>
            <a:chExt cx="7058083" cy="9306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1472" y="503030"/>
              <a:ext cx="7058083" cy="93062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5943" y="771205"/>
            <a:ext cx="2048522" cy="578439"/>
            <a:chOff x="5535943" y="771205"/>
            <a:chExt cx="2048522" cy="5784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943" y="771205"/>
              <a:ext cx="2048522" cy="578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12133" y="3705493"/>
            <a:ext cx="6428724" cy="376895"/>
            <a:chOff x="4012133" y="3705493"/>
            <a:chExt cx="6428724" cy="376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2133" y="3705493"/>
              <a:ext cx="6428724" cy="3768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6881" y="3452957"/>
            <a:ext cx="4571876" cy="10659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2239" y="4553978"/>
            <a:ext cx="1138619" cy="376895"/>
            <a:chOff x="9302239" y="4553978"/>
            <a:chExt cx="1138619" cy="376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2239" y="4553978"/>
              <a:ext cx="1138619" cy="376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7833" y="4301442"/>
            <a:ext cx="3867000" cy="10659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02239" y="5623825"/>
            <a:ext cx="1138619" cy="376895"/>
            <a:chOff x="9302239" y="5623825"/>
            <a:chExt cx="1138619" cy="376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2239" y="5623825"/>
              <a:ext cx="1138619" cy="3768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77357" y="5371289"/>
            <a:ext cx="3790810" cy="10659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12133" y="6589620"/>
            <a:ext cx="6428724" cy="376895"/>
            <a:chOff x="4012133" y="6589620"/>
            <a:chExt cx="6428724" cy="3768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12133" y="6589620"/>
              <a:ext cx="6428724" cy="3768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86881" y="6337084"/>
            <a:ext cx="4886210" cy="10659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02239" y="7593949"/>
            <a:ext cx="1138619" cy="376895"/>
            <a:chOff x="9302239" y="7593949"/>
            <a:chExt cx="1138619" cy="3768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02239" y="7593949"/>
              <a:ext cx="1138619" cy="37689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7833" y="7341413"/>
            <a:ext cx="4238486" cy="10659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02239" y="8663797"/>
            <a:ext cx="1138619" cy="376895"/>
            <a:chOff x="9302239" y="8663797"/>
            <a:chExt cx="1138619" cy="3768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02239" y="8663797"/>
              <a:ext cx="1138619" cy="3768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77357" y="8411261"/>
            <a:ext cx="4162295" cy="10659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32700" y="756776"/>
            <a:ext cx="8877438" cy="197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0251" y="435841"/>
            <a:ext cx="7429230" cy="9414033"/>
            <a:chOff x="1090251" y="435841"/>
            <a:chExt cx="7429230" cy="9414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251" y="435841"/>
              <a:ext cx="7429230" cy="9414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0958" y="736573"/>
            <a:ext cx="2048522" cy="578439"/>
            <a:chOff x="6470958" y="736573"/>
            <a:chExt cx="2048522" cy="5784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0958" y="736573"/>
              <a:ext cx="2048522" cy="578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9482" y="5333333"/>
            <a:ext cx="1471161" cy="376895"/>
            <a:chOff x="8209482" y="5333333"/>
            <a:chExt cx="1471161" cy="376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9482" y="5333333"/>
              <a:ext cx="1471161" cy="3768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34500" y="4635074"/>
            <a:ext cx="6455943" cy="21872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2487" y="1426948"/>
            <a:ext cx="8848867" cy="19788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0647" y="5902861"/>
            <a:ext cx="7728067" cy="4123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5784" y="-180552"/>
            <a:ext cx="3057869" cy="10646819"/>
            <a:chOff x="17085784" y="-180552"/>
            <a:chExt cx="305786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85784" y="-180552"/>
              <a:ext cx="3057869" cy="10646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749" y="499959"/>
            <a:ext cx="6301061" cy="9240775"/>
            <a:chOff x="406749" y="499959"/>
            <a:chExt cx="6301061" cy="92407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49" y="499959"/>
              <a:ext cx="6301061" cy="92407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83548" y="9330302"/>
            <a:ext cx="1265235" cy="531644"/>
            <a:chOff x="5683548" y="9330302"/>
            <a:chExt cx="1265235" cy="5316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3548" y="9330302"/>
              <a:ext cx="1265235" cy="5316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1164" y="2110564"/>
            <a:ext cx="8756528" cy="7630170"/>
            <a:chOff x="7101164" y="2110564"/>
            <a:chExt cx="8756528" cy="76301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1164" y="2110564"/>
              <a:ext cx="8756528" cy="76301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3221" y="193873"/>
            <a:ext cx="10689057" cy="3009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2024-04-17T09:07:16Z</dcterms:created>
  <dcterms:modified xsi:type="dcterms:W3CDTF">2024-04-17T09:07:16Z</dcterms:modified>
</cp:coreProperties>
</file>